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301" r:id="rId6"/>
    <p:sldId id="258" r:id="rId7"/>
    <p:sldId id="259" r:id="rId8"/>
    <p:sldId id="260" r:id="rId9"/>
    <p:sldId id="261" r:id="rId10"/>
    <p:sldId id="279" r:id="rId11"/>
    <p:sldId id="263" r:id="rId12"/>
    <p:sldId id="264" r:id="rId13"/>
    <p:sldId id="266" r:id="rId14"/>
    <p:sldId id="280" r:id="rId15"/>
    <p:sldId id="267" r:id="rId16"/>
    <p:sldId id="268" r:id="rId17"/>
    <p:sldId id="269" r:id="rId18"/>
    <p:sldId id="270" r:id="rId19"/>
    <p:sldId id="271" r:id="rId20"/>
    <p:sldId id="273" r:id="rId21"/>
    <p:sldId id="274" r:id="rId22"/>
    <p:sldId id="275" r:id="rId23"/>
    <p:sldId id="281" r:id="rId24"/>
    <p:sldId id="276" r:id="rId25"/>
    <p:sldId id="302" r:id="rId26"/>
    <p:sldId id="303" r:id="rId27"/>
    <p:sldId id="306" r:id="rId28"/>
    <p:sldId id="305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D6EC5A8-E05E-2B61-0316-DDE7C5B57842}" v="53" dt="2024-04-08T16:38:08.68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presProps" Target="presProps.xml"/><Relationship Id="rId35" Type="http://schemas.microsoft.com/office/2015/10/relationships/revisionInfo" Target="revisionInfo.xml"/><Relationship Id="rId8" Type="http://schemas.openxmlformats.org/officeDocument/2006/relationships/slide" Target="slides/slide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ENDALEE MARTIN WITTWER" userId="S::u0594444@umail.utah.edu::9fb0da18-f57d-4bac-a28f-413510cf2b5e" providerId="AD" clId="Web-{0D6EC5A8-E05E-2B61-0316-DDE7C5B57842}"/>
    <pc:docChg chg="addSld delSld modSld sldOrd">
      <pc:chgData name="WENDALEE MARTIN WITTWER" userId="S::u0594444@umail.utah.edu::9fb0da18-f57d-4bac-a28f-413510cf2b5e" providerId="AD" clId="Web-{0D6EC5A8-E05E-2B61-0316-DDE7C5B57842}" dt="2024-04-08T16:38:08.680" v="48"/>
      <pc:docMkLst>
        <pc:docMk/>
      </pc:docMkLst>
      <pc:sldChg chg="del">
        <pc:chgData name="WENDALEE MARTIN WITTWER" userId="S::u0594444@umail.utah.edu::9fb0da18-f57d-4bac-a28f-413510cf2b5e" providerId="AD" clId="Web-{0D6EC5A8-E05E-2B61-0316-DDE7C5B57842}" dt="2024-04-08T16:32:25.125" v="1"/>
        <pc:sldMkLst>
          <pc:docMk/>
          <pc:sldMk cId="558981944" sldId="278"/>
        </pc:sldMkLst>
      </pc:sldChg>
      <pc:sldChg chg="ord">
        <pc:chgData name="WENDALEE MARTIN WITTWER" userId="S::u0594444@umail.utah.edu::9fb0da18-f57d-4bac-a28f-413510cf2b5e" providerId="AD" clId="Web-{0D6EC5A8-E05E-2B61-0316-DDE7C5B57842}" dt="2024-04-08T16:38:08.680" v="48"/>
        <pc:sldMkLst>
          <pc:docMk/>
          <pc:sldMk cId="4006038979" sldId="281"/>
        </pc:sldMkLst>
      </pc:sldChg>
      <pc:sldChg chg="add">
        <pc:chgData name="WENDALEE MARTIN WITTWER" userId="S::u0594444@umail.utah.edu::9fb0da18-f57d-4bac-a28f-413510cf2b5e" providerId="AD" clId="Web-{0D6EC5A8-E05E-2B61-0316-DDE7C5B57842}" dt="2024-04-08T16:32:05.328" v="0"/>
        <pc:sldMkLst>
          <pc:docMk/>
          <pc:sldMk cId="607765463" sldId="301"/>
        </pc:sldMkLst>
      </pc:sldChg>
      <pc:sldChg chg="modSp add replId">
        <pc:chgData name="WENDALEE MARTIN WITTWER" userId="S::u0594444@umail.utah.edu::9fb0da18-f57d-4bac-a28f-413510cf2b5e" providerId="AD" clId="Web-{0D6EC5A8-E05E-2B61-0316-DDE7C5B57842}" dt="2024-04-08T16:33:54.143" v="9" actId="20577"/>
        <pc:sldMkLst>
          <pc:docMk/>
          <pc:sldMk cId="195719596" sldId="302"/>
        </pc:sldMkLst>
        <pc:spChg chg="mod">
          <ac:chgData name="WENDALEE MARTIN WITTWER" userId="S::u0594444@umail.utah.edu::9fb0da18-f57d-4bac-a28f-413510cf2b5e" providerId="AD" clId="Web-{0D6EC5A8-E05E-2B61-0316-DDE7C5B57842}" dt="2024-04-08T16:33:54.143" v="9" actId="20577"/>
          <ac:spMkLst>
            <pc:docMk/>
            <pc:sldMk cId="195719596" sldId="302"/>
            <ac:spMk id="3" creationId="{00000000-0000-0000-0000-000000000000}"/>
          </ac:spMkLst>
        </pc:spChg>
      </pc:sldChg>
      <pc:sldChg chg="modSp add replId">
        <pc:chgData name="WENDALEE MARTIN WITTWER" userId="S::u0594444@umail.utah.edu::9fb0da18-f57d-4bac-a28f-413510cf2b5e" providerId="AD" clId="Web-{0D6EC5A8-E05E-2B61-0316-DDE7C5B57842}" dt="2024-04-08T16:34:17.800" v="12" actId="20577"/>
        <pc:sldMkLst>
          <pc:docMk/>
          <pc:sldMk cId="2545826071" sldId="303"/>
        </pc:sldMkLst>
        <pc:spChg chg="mod">
          <ac:chgData name="WENDALEE MARTIN WITTWER" userId="S::u0594444@umail.utah.edu::9fb0da18-f57d-4bac-a28f-413510cf2b5e" providerId="AD" clId="Web-{0D6EC5A8-E05E-2B61-0316-DDE7C5B57842}" dt="2024-04-08T16:34:17.800" v="12" actId="20577"/>
          <ac:spMkLst>
            <pc:docMk/>
            <pc:sldMk cId="2545826071" sldId="303"/>
            <ac:spMk id="3" creationId="{00000000-0000-0000-0000-000000000000}"/>
          </ac:spMkLst>
        </pc:spChg>
      </pc:sldChg>
      <pc:sldChg chg="modSp add del replId">
        <pc:chgData name="WENDALEE MARTIN WITTWER" userId="S::u0594444@umail.utah.edu::9fb0da18-f57d-4bac-a28f-413510cf2b5e" providerId="AD" clId="Web-{0D6EC5A8-E05E-2B61-0316-DDE7C5B57842}" dt="2024-04-08T16:37:17.507" v="43"/>
        <pc:sldMkLst>
          <pc:docMk/>
          <pc:sldMk cId="817106864" sldId="304"/>
        </pc:sldMkLst>
        <pc:spChg chg="mod">
          <ac:chgData name="WENDALEE MARTIN WITTWER" userId="S::u0594444@umail.utah.edu::9fb0da18-f57d-4bac-a28f-413510cf2b5e" providerId="AD" clId="Web-{0D6EC5A8-E05E-2B61-0316-DDE7C5B57842}" dt="2024-04-08T16:35:15.270" v="19" actId="20577"/>
          <ac:spMkLst>
            <pc:docMk/>
            <pc:sldMk cId="817106864" sldId="304"/>
            <ac:spMk id="3" creationId="{00000000-0000-0000-0000-000000000000}"/>
          </ac:spMkLst>
        </pc:spChg>
      </pc:sldChg>
      <pc:sldChg chg="modSp add replId">
        <pc:chgData name="WENDALEE MARTIN WITTWER" userId="S::u0594444@umail.utah.edu::9fb0da18-f57d-4bac-a28f-413510cf2b5e" providerId="AD" clId="Web-{0D6EC5A8-E05E-2B61-0316-DDE7C5B57842}" dt="2024-04-08T16:37:56.195" v="47" actId="20577"/>
        <pc:sldMkLst>
          <pc:docMk/>
          <pc:sldMk cId="460784908" sldId="305"/>
        </pc:sldMkLst>
        <pc:spChg chg="mod">
          <ac:chgData name="WENDALEE MARTIN WITTWER" userId="S::u0594444@umail.utah.edu::9fb0da18-f57d-4bac-a28f-413510cf2b5e" providerId="AD" clId="Web-{0D6EC5A8-E05E-2B61-0316-DDE7C5B57842}" dt="2024-04-08T16:37:56.195" v="47" actId="20577"/>
          <ac:spMkLst>
            <pc:docMk/>
            <pc:sldMk cId="460784908" sldId="305"/>
            <ac:spMk id="3" creationId="{00000000-0000-0000-0000-000000000000}"/>
          </ac:spMkLst>
        </pc:spChg>
      </pc:sldChg>
      <pc:sldChg chg="modSp add replId">
        <pc:chgData name="WENDALEE MARTIN WITTWER" userId="S::u0594444@umail.utah.edu::9fb0da18-f57d-4bac-a28f-413510cf2b5e" providerId="AD" clId="Web-{0D6EC5A8-E05E-2B61-0316-DDE7C5B57842}" dt="2024-04-08T16:37:03.632" v="42" actId="1076"/>
        <pc:sldMkLst>
          <pc:docMk/>
          <pc:sldMk cId="1589692297" sldId="306"/>
        </pc:sldMkLst>
        <pc:spChg chg="mod">
          <ac:chgData name="WENDALEE MARTIN WITTWER" userId="S::u0594444@umail.utah.edu::9fb0da18-f57d-4bac-a28f-413510cf2b5e" providerId="AD" clId="Web-{0D6EC5A8-E05E-2B61-0316-DDE7C5B57842}" dt="2024-04-08T16:37:03.632" v="42" actId="1076"/>
          <ac:spMkLst>
            <pc:docMk/>
            <pc:sldMk cId="1589692297" sldId="306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592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376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033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227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955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97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762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707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520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448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729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7B7F29-8F38-4EA1-971B-27EB6871E6A5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47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5.8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Accuracy Activity: SHAZAM!</a:t>
            </a:r>
          </a:p>
          <a:p>
            <a:endParaRPr lang="en-US" dirty="0"/>
          </a:p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406024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  <a:cs typeface="Arial" panose="020B0604020202020204" pitchFamily="34" charset="0"/>
              </a:rPr>
              <a:t>photo</a:t>
            </a:r>
          </a:p>
        </p:txBody>
      </p:sp>
    </p:spTree>
    <p:extLst>
      <p:ext uri="{BB962C8B-B14F-4D97-AF65-F5344CB8AC3E}">
        <p14:creationId xmlns:p14="http://schemas.microsoft.com/office/powerpoint/2010/main" val="23511729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8602" y="1315473"/>
            <a:ext cx="4515480" cy="4344006"/>
          </a:xfrm>
          <a:prstGeom prst="rect">
            <a:avLst/>
          </a:prstGeom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520505" y="2676778"/>
            <a:ext cx="1147482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SHAZAM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57417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soda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71486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6600" dirty="0">
                <a:latin typeface="Century Gothic" panose="020B0502020202020204" pitchFamily="34" charset="0"/>
              </a:rPr>
              <a:t>significant</a:t>
            </a:r>
            <a:endParaRPr lang="en-US" sz="239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05634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6600" dirty="0">
                <a:latin typeface="Century Gothic" panose="020B0502020202020204" pitchFamily="34" charset="0"/>
              </a:rPr>
              <a:t>dynamic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42818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develop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94988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6600" dirty="0">
                <a:latin typeface="Century Gothic" panose="020B0502020202020204" pitchFamily="34" charset="0"/>
              </a:rPr>
              <a:t>exhibit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77727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explicit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2785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quality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58111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6600" dirty="0">
                <a:latin typeface="Century Gothic" panose="020B0502020202020204" pitchFamily="34" charset="0"/>
              </a:rPr>
              <a:t>plenty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70662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77748"/>
            <a:ext cx="10515600" cy="1325563"/>
          </a:xfrm>
        </p:spPr>
        <p:txBody>
          <a:bodyPr/>
          <a:lstStyle/>
          <a:p>
            <a:r>
              <a:rPr lang="en-US" dirty="0"/>
              <a:t>Shazam!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838200" y="1363429"/>
            <a:ext cx="10515600" cy="5138320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en-US" dirty="0"/>
              <a:t>Select 1 student to tally points on board. </a:t>
            </a:r>
          </a:p>
          <a:p>
            <a:pPr marL="514350" indent="-514350">
              <a:buAutoNum type="arabicPeriod"/>
            </a:pPr>
            <a:r>
              <a:rPr lang="en-US" dirty="0"/>
              <a:t>Class will compete against the teacher or create two teams.</a:t>
            </a:r>
          </a:p>
          <a:p>
            <a:pPr marL="514350" indent="-514350">
              <a:buAutoNum type="arabicPeriod"/>
            </a:pPr>
            <a:r>
              <a:rPr lang="en-US" dirty="0"/>
              <a:t>One S. at a time states the # of cards to be read (2-5 words)</a:t>
            </a:r>
            <a:endParaRPr lang="en-US" dirty="0">
              <a:ea typeface="Calibri"/>
              <a:cs typeface="Calibri"/>
            </a:endParaRPr>
          </a:p>
          <a:p>
            <a:pPr marL="514350" indent="-514350">
              <a:buAutoNum type="arabicPeriod"/>
            </a:pPr>
            <a:r>
              <a:rPr lang="en-US" dirty="0"/>
              <a:t>Whole class reads words chorally.     </a:t>
            </a:r>
          </a:p>
          <a:p>
            <a:pPr marL="514350" indent="-514350">
              <a:buAutoNum type="arabicPeriod"/>
            </a:pPr>
            <a:r>
              <a:rPr lang="en-US" dirty="0"/>
              <a:t>1 point is earned for each card.             </a:t>
            </a:r>
          </a:p>
          <a:p>
            <a:pPr marL="514350" indent="-514350">
              <a:buAutoNum type="arabicPeriod"/>
            </a:pPr>
            <a:r>
              <a:rPr lang="en-US" dirty="0"/>
              <a:t>If SHAZAM! turns up, team loses all points.</a:t>
            </a:r>
          </a:p>
          <a:p>
            <a:pPr marL="514350" indent="-514350">
              <a:buAutoNum type="arabicPeriod"/>
            </a:pPr>
            <a:r>
              <a:rPr lang="en-US" dirty="0"/>
              <a:t>T. states the # of cards to be read (2-5 words)—teacher can read these or have whole class read words chorally for additional practice.</a:t>
            </a:r>
            <a:endParaRPr lang="en-US" dirty="0">
              <a:ea typeface="Calibri"/>
              <a:cs typeface="Calibri"/>
            </a:endParaRPr>
          </a:p>
          <a:p>
            <a:pPr marL="514350" indent="-514350">
              <a:buAutoNum type="arabicPeriod"/>
            </a:pPr>
            <a:r>
              <a:rPr lang="en-US" dirty="0"/>
              <a:t>Play until time runs out or all words are read. </a:t>
            </a:r>
          </a:p>
          <a:p>
            <a:pPr marL="514350" indent="-514350">
              <a:buAutoNum type="arabicPeriod"/>
            </a:pPr>
            <a:r>
              <a:rPr lang="en-US" dirty="0"/>
              <a:t>Team with most points wins.  </a:t>
            </a:r>
          </a:p>
          <a:p>
            <a:pPr marL="514350" indent="-514350">
              <a:buAutoNum type="arabicPeriod"/>
            </a:pPr>
            <a:r>
              <a:rPr lang="en-US" dirty="0"/>
              <a:t>Repeat game as time allows, changing the location of the SHAZAM slides.</a:t>
            </a:r>
            <a:endParaRPr lang="en-US" sz="2600" dirty="0">
              <a:ea typeface="Calibri"/>
              <a:cs typeface="Calibri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8098950" y="1017462"/>
            <a:ext cx="2003612" cy="671893"/>
            <a:chOff x="7812741" y="282849"/>
            <a:chExt cx="2003612" cy="671893"/>
          </a:xfrm>
        </p:grpSpPr>
        <p:cxnSp>
          <p:nvCxnSpPr>
            <p:cNvPr id="5" name="Straight Connector 4"/>
            <p:cNvCxnSpPr/>
            <p:nvPr/>
          </p:nvCxnSpPr>
          <p:spPr>
            <a:xfrm flipV="1">
              <a:off x="7812741" y="524435"/>
              <a:ext cx="1734671" cy="1344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flipH="1">
              <a:off x="8673350" y="528919"/>
              <a:ext cx="17929" cy="42582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7978584" y="282849"/>
              <a:ext cx="183776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Class           Teacher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077654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8602" y="1315473"/>
            <a:ext cx="4515480" cy="4344006"/>
          </a:xfrm>
          <a:prstGeom prst="rect">
            <a:avLst/>
          </a:prstGeom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520505" y="2676778"/>
            <a:ext cx="1147482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SHAZAM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60389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>
                <a:latin typeface="Century Gothic" panose="020B0502020202020204" pitchFamily="34" charset="0"/>
              </a:rPr>
              <a:t>crazy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707861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/>
              </a:rPr>
              <a:t>dignity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71959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/>
              </a:rPr>
              <a:t>evident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582607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528093" y="2765071"/>
            <a:ext cx="1114725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6600" dirty="0">
                <a:latin typeface="Century Gothic"/>
              </a:rPr>
              <a:t>contradict</a:t>
            </a:r>
            <a:endParaRPr lang="en-US" sz="239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969229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/>
              </a:rPr>
              <a:t>legend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07849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9224" y="2704913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6600" dirty="0">
                <a:latin typeface="Century Gothic" panose="020B0502020202020204" pitchFamily="34" charset="0"/>
              </a:rPr>
              <a:t>strategy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77465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industry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55317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1500" dirty="0">
                <a:latin typeface="Century Gothic" panose="020B0502020202020204" pitchFamily="34" charset="0"/>
              </a:rPr>
              <a:t>independent</a:t>
            </a:r>
            <a:endParaRPr lang="en-US" sz="138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81116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motto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87937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8602" y="1315473"/>
            <a:ext cx="4515480" cy="4344006"/>
          </a:xfrm>
          <a:prstGeom prst="rect">
            <a:avLst/>
          </a:prstGeom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520505" y="2676778"/>
            <a:ext cx="1147482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SHAZAM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57773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silly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30278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quota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15495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d2faa762-d892-445e-8c60-a3d15e085043" xsi:nil="true"/>
    <lcf76f155ced4ddcb4097134ff3c332f xmlns="d2faa762-d892-445e-8c60-a3d15e085043">
      <Terms xmlns="http://schemas.microsoft.com/office/infopath/2007/PartnerControls"/>
    </lcf76f155ced4ddcb4097134ff3c332f>
    <TaxCatchAll xmlns="78b32b9a-ede6-4127-96eb-e984326492a6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6DF7AE6638D2743B6C3566D625B8387" ma:contentTypeVersion="19" ma:contentTypeDescription="Create a new document." ma:contentTypeScope="" ma:versionID="d357ec50bd8a91f4a7018487b449c2e9">
  <xsd:schema xmlns:xsd="http://www.w3.org/2001/XMLSchema" xmlns:xs="http://www.w3.org/2001/XMLSchema" xmlns:p="http://schemas.microsoft.com/office/2006/metadata/properties" xmlns:ns2="d2faa762-d892-445e-8c60-a3d15e085043" xmlns:ns3="78b32b9a-ede6-4127-96eb-e984326492a6" targetNamespace="http://schemas.microsoft.com/office/2006/metadata/properties" ma:root="true" ma:fieldsID="f7238e7a4eddcf2830059ca23ea00b38" ns2:_="" ns3:_="">
    <xsd:import namespace="d2faa762-d892-445e-8c60-a3d15e085043"/>
    <xsd:import namespace="78b32b9a-ede6-4127-96eb-e984326492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Statu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faa762-d892-445e-8c60-a3d15e08504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Status" ma:index="20" nillable="true" ma:displayName="Status" ma:internalName="Status">
      <xsd:simpleType>
        <xsd:restriction base="dms:Text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4573f668-f3c2-41a3-9de5-80cf810034a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b32b9a-ede6-4127-96eb-e984326492a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90e15c83-951b-489c-915f-f72e9dac962b}" ma:internalName="TaxCatchAll" ma:showField="CatchAllData" ma:web="78b32b9a-ede6-4127-96eb-e984326492a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8F16272-973E-461D-9A79-D0DC7694A03D}">
  <ds:schemaRefs>
    <ds:schemaRef ds:uri="http://schemas.microsoft.com/office/2006/metadata/properties"/>
    <ds:schemaRef ds:uri="http://schemas.microsoft.com/office/infopath/2007/PartnerControls"/>
    <ds:schemaRef ds:uri="d2faa762-d892-445e-8c60-a3d15e085043"/>
    <ds:schemaRef ds:uri="78b32b9a-ede6-4127-96eb-e984326492a6"/>
  </ds:schemaRefs>
</ds:datastoreItem>
</file>

<file path=customXml/itemProps2.xml><?xml version="1.0" encoding="utf-8"?>
<ds:datastoreItem xmlns:ds="http://schemas.openxmlformats.org/officeDocument/2006/customXml" ds:itemID="{6D55D606-B9EA-48D4-9747-4B1E4A2393D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8654156-76AD-4FA2-8F93-E473C8A7762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2faa762-d892-445e-8c60-a3d15e085043"/>
    <ds:schemaRef ds:uri="78b32b9a-ede6-4127-96eb-e984326492a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148</Words>
  <Application>Microsoft Office PowerPoint</Application>
  <PresentationFormat>Widescreen</PresentationFormat>
  <Paragraphs>35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5.8</vt:lpstr>
      <vt:lpstr>Shazam!</vt:lpstr>
      <vt:lpstr>strategy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1.2</dc:title>
  <dc:creator>Kelly Robbins</dc:creator>
  <cp:lastModifiedBy>UURC Kelly</cp:lastModifiedBy>
  <cp:revision>39</cp:revision>
  <dcterms:created xsi:type="dcterms:W3CDTF">2017-08-10T22:22:47Z</dcterms:created>
  <dcterms:modified xsi:type="dcterms:W3CDTF">2024-04-08T16:38:08Z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0x010100F6DF7AE6638D2743B6C3566D625B8387</vt:lpwstr>
  </property>
  <property fmtid="{D5CDD505-2E9C-101B-9397-08002B2CF9AE}" pid="3" name="MediaServiceImageTags">
    <vt:lpwstr/>
  </property>
</Properties>
</file>